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8C345-3FC9-4C65-9337-978883D00532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99FF4-2ACF-4E7D-92C0-8D5B0BA2F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91DC8-8D6C-4299-A0E8-0D100C12C2A5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44C81-18E6-4EBA-AAEC-C8EB73FB3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CFAF0E2-3F4D-4E27-AD90-008CEDDAB6E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8C3AFC-A72E-4382-92D1-610457EC7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39558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Тепловизоры</a:t>
            </a:r>
            <a:r>
              <a:rPr lang="ru-RU" dirty="0" smtClean="0"/>
              <a:t> в медицине.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voronkov\Медицинское тепловидение\Перга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5093493" cy="3672408"/>
          </a:xfrm>
          <a:prstGeom prst="rect">
            <a:avLst/>
          </a:prstGeom>
          <a:noFill/>
        </p:spPr>
      </p:pic>
      <p:pic>
        <p:nvPicPr>
          <p:cNvPr id="5" name="Picture 6" descr="C:\Users\voronkov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157192"/>
            <a:ext cx="2540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20272" y="6237312"/>
            <a:ext cx="12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Москва 2013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764704"/>
            <a:ext cx="7539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Содержание презе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нтации: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voronkov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343720" cy="1890097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059832" y="2636912"/>
            <a:ext cx="1656184" cy="5760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270892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Основы клинической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термографии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059832" y="3212976"/>
            <a:ext cx="1656184" cy="5760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3284984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Возможности по использованию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555776" y="3789040"/>
            <a:ext cx="576064" cy="11521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7488831" cy="16927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Медицинский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тепловизионный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комплекс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ПЕРГАМЕД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048" y="1628800"/>
            <a:ext cx="39604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Клиническая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термография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метод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функциональной диагностики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1520" y="2420888"/>
            <a:ext cx="40576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норме распределение температуры на поверхности тела симметрично, разница между симметричными зонами в норме не превышает 0,2°–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0,4°С.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Центральные отделы более горячие, чем дистальные.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Разница в симметричных точках более 0,6</a:t>
            </a:r>
            <a:r>
              <a:rPr lang="ru-RU" dirty="0" smtClean="0">
                <a:latin typeface="Arial Unicode MS"/>
                <a:ea typeface="Arial Unicode MS"/>
                <a:cs typeface="Arial Unicode MS"/>
              </a:rPr>
              <a:t>ﾟ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свидетельствует о патологии, как и резкие очаги повышенной или пониженной температуры.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548680"/>
            <a:ext cx="373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Распределение поверхностной температуры в норме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t="10675" r="40889" b="2336"/>
          <a:stretch>
            <a:fillRect/>
          </a:stretch>
        </p:blipFill>
        <p:spPr bwMode="auto">
          <a:xfrm>
            <a:off x="4355976" y="980728"/>
            <a:ext cx="4594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429625" y="3000375"/>
            <a:ext cx="571500" cy="1357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9184" y="5780782"/>
            <a:ext cx="73448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80% болезней имеют воспалительную природу. Воспаление – увеличение кровотока – повышение температуры. Это видит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тепловизор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13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Возможности использования: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voronkov\Desktop\мед комбайн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12776"/>
            <a:ext cx="2682878" cy="2016224"/>
          </a:xfrm>
          <a:prstGeom prst="rect">
            <a:avLst/>
          </a:prstGeom>
          <a:noFill/>
        </p:spPr>
      </p:pic>
      <p:pic>
        <p:nvPicPr>
          <p:cNvPr id="3075" name="Picture 3" descr="C:\Users\voronkov\Desktop\медма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3192441" cy="1872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1556793"/>
            <a:ext cx="496855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Медицинские диагностические комплексы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89040"/>
            <a:ext cx="525658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Экспресс-диагностика, скрининг,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профосмотры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voronkov\Desktop\clien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2362200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5229200"/>
            <a:ext cx="345638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безвреден,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неинвазивен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подходит для всей семьи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764704"/>
            <a:ext cx="7713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Возможности использования: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voronkov\Desktop\сиськи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751857" cy="2364877"/>
          </a:xfrm>
          <a:prstGeom prst="rect">
            <a:avLst/>
          </a:prstGeom>
          <a:noFill/>
        </p:spPr>
      </p:pic>
      <p:pic>
        <p:nvPicPr>
          <p:cNvPr id="4099" name="Picture 3" descr="C:\Users\voronkov\Desktop\mammologiya_-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2517378" cy="25173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1772816"/>
            <a:ext cx="432048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Маммология и женское здоровье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voronkov\Desktop\Косметолог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674009" cy="243862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868144" y="5589240"/>
            <a:ext cx="288032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Косметология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713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Возможности использования: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3" name="Picture 3" descr="C:\Users\voronkov\Desktop\Спина Коробов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2896"/>
            <a:ext cx="3100272" cy="2664296"/>
          </a:xfrm>
          <a:prstGeom prst="rect">
            <a:avLst/>
          </a:prstGeom>
          <a:noFill/>
        </p:spPr>
      </p:pic>
      <p:pic>
        <p:nvPicPr>
          <p:cNvPr id="5124" name="Picture 4" descr="C:\Users\voronkov\Desktop\сп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341171" cy="2088232"/>
          </a:xfrm>
          <a:prstGeom prst="rect">
            <a:avLst/>
          </a:prstGeom>
          <a:noFill/>
        </p:spPr>
      </p:pic>
      <p:pic>
        <p:nvPicPr>
          <p:cNvPr id="5125" name="Picture 5" descr="C:\Users\voronkov\Desktop\ноги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74945"/>
            <a:ext cx="2307555" cy="19830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1556792"/>
            <a:ext cx="36004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Спортивная медицина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789040"/>
            <a:ext cx="525658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Заболевания опорно-двигательного аппарата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445224"/>
            <a:ext cx="576064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Сосудистая хирургия, неврология,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рефлексотерапия,комбустиология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андрология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, ветеринария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многое другое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92696"/>
            <a:ext cx="8676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Медицинский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тепловизионный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комплекс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ПЕРГАМЕД: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voronkov\Медицинское тепловидение\Перга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795151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2492896"/>
            <a:ext cx="468052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Матрица                            384×288 пикселей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Чувствительность           0,08</a:t>
            </a:r>
            <a:r>
              <a:rPr lang="ru-RU" b="1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ﾟ</a:t>
            </a:r>
            <a:r>
              <a:rPr lang="en-US" b="1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C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Частота кадров                60 Гц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Диапазон температур     -20</a:t>
            </a:r>
            <a:r>
              <a:rPr lang="ru-RU" b="1" dirty="0" smtClean="0">
                <a:latin typeface="Arial Unicode MS"/>
                <a:ea typeface="Arial Unicode MS"/>
                <a:cs typeface="Arial Unicode MS"/>
              </a:rPr>
              <a:t>ﾟ</a:t>
            </a:r>
            <a:r>
              <a:rPr lang="en-US" b="1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C  + 100</a:t>
            </a:r>
            <a:r>
              <a:rPr lang="en-US" b="1" dirty="0" smtClean="0">
                <a:latin typeface="Arial Unicode MS"/>
                <a:ea typeface="Arial Unicode MS"/>
                <a:cs typeface="Arial Unicode MS"/>
              </a:rPr>
              <a:t>ﾟ</a:t>
            </a:r>
            <a:r>
              <a:rPr lang="en-US" b="1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8" name="Picture 4" descr="C:\Users\voronkov\Desktop\П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61048"/>
            <a:ext cx="2805832" cy="1586003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861048"/>
            <a:ext cx="1800200" cy="256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5517232"/>
            <a:ext cx="561662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 зарегистрирован в Федеральной службе по надзору в сфере здравоохранения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Поставляется со специальным медицинским ПО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4797152"/>
          <a:ext cx="6864423" cy="914400"/>
        </p:xfrm>
        <a:graphic>
          <a:graphicData uri="http://schemas.openxmlformats.org/drawingml/2006/table">
            <a:tbl>
              <a:tblPr/>
              <a:tblGrid>
                <a:gridCol w="1220657"/>
                <a:gridCol w="3634980"/>
                <a:gridCol w="2008786"/>
              </a:tblGrid>
              <a:tr h="12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</a:rPr>
                        <a:t>Почтовый адрес: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Россия, 129164, г. Москва, Проспект Мира, д. 124, а/я № 38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www.pergam.ru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</a:rPr>
                        <a:t>Офис: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г. Москва, проезд </a:t>
                      </a:r>
                      <a:r>
                        <a:rPr lang="ru-RU" sz="1000" dirty="0" err="1">
                          <a:latin typeface="Arial"/>
                          <a:ea typeface="Times New Roman"/>
                        </a:rPr>
                        <a:t>Ольминского</a:t>
                      </a:r>
                      <a:r>
                        <a:rPr lang="ru-RU" sz="1000" dirty="0">
                          <a:latin typeface="Arial"/>
                          <a:ea typeface="Times New Roman"/>
                        </a:rPr>
                        <a:t>, д. 3А, 8 этаж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</a:rPr>
                        <a:t>Тел.: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000" dirty="0">
                          <a:latin typeface="Arial"/>
                          <a:ea typeface="Times New Roman"/>
                        </a:rPr>
                        <a:t>4</a:t>
                      </a:r>
                      <a:r>
                        <a:rPr lang="en-US" sz="1000" dirty="0">
                          <a:latin typeface="Arial"/>
                          <a:ea typeface="Times New Roman"/>
                        </a:rPr>
                        <a:t>95) </a:t>
                      </a:r>
                      <a:r>
                        <a:rPr lang="ru-RU" sz="1000" dirty="0">
                          <a:latin typeface="Arial"/>
                          <a:ea typeface="Times New Roman"/>
                        </a:rPr>
                        <a:t>775-75</a:t>
                      </a:r>
                      <a:r>
                        <a:rPr lang="en-US" sz="1000" dirty="0"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ru-RU" sz="1000" dirty="0">
                          <a:latin typeface="Arial"/>
                          <a:ea typeface="Times New Roman"/>
                        </a:rPr>
                        <a:t>25, </a:t>
                      </a:r>
                      <a:r>
                        <a:rPr lang="en-GB" sz="1000" dirty="0">
                          <a:latin typeface="Arial"/>
                          <a:ea typeface="Times New Roman"/>
                        </a:rPr>
                        <a:t>682-7054, 682-1389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/>
                          <a:ea typeface="Times New Roman"/>
                        </a:rPr>
                        <a:t>Факс: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</a:rPr>
                        <a:t>(495) 616-66-14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E</a:t>
                      </a:r>
                      <a:r>
                        <a:rPr lang="ru-RU" sz="1000" b="1"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en-US" sz="1000" b="1">
                          <a:latin typeface="Arial"/>
                          <a:ea typeface="Times New Roman"/>
                        </a:rPr>
                        <a:t>mail</a:t>
                      </a:r>
                      <a:r>
                        <a:rPr lang="ru-RU" sz="1000" b="1">
                          <a:latin typeface="Arial"/>
                          <a:ea typeface="Times New Roman"/>
                        </a:rPr>
                        <a:t>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postmaster@pergam.ru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4717" marR="647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B:\#STYLE\Логотип\Ru\Лого Пергам+слог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616624" cy="117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359</TotalTime>
  <Words>252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Тепловизоры в медицине.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клинической термографии</dc:title>
  <dc:creator>voronkov</dc:creator>
  <cp:lastModifiedBy>root</cp:lastModifiedBy>
  <cp:revision>41</cp:revision>
  <dcterms:created xsi:type="dcterms:W3CDTF">2013-08-27T07:08:45Z</dcterms:created>
  <dcterms:modified xsi:type="dcterms:W3CDTF">2014-08-01T12:51:14Z</dcterms:modified>
</cp:coreProperties>
</file>